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52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Title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7" name="Content Placeholder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5" name="Text Placeholder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8" name="Content Placeholder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581945D2-FB3D-4010-ABF7-FD84B3FF20AE}" type="datetimeFigureOut">
              <a:rPr lang="en-US" smtClean="0"/>
              <a:pPr/>
              <a:t>9/17/2012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Placeholder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0"/>
            <a:ext cx="8229600" cy="1066800"/>
          </a:xfrm>
        </p:spPr>
        <p:txBody>
          <a:bodyPr/>
          <a:lstStyle/>
          <a:p>
            <a:r>
              <a:rPr lang="en-US" dirty="0" smtClean="0"/>
              <a:t>SYNTAX #1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685800"/>
            <a:ext cx="8305800" cy="6172200"/>
          </a:xfrm>
        </p:spPr>
        <p:txBody>
          <a:bodyPr anchor="t">
            <a:normAutofit fontScale="92500" lnSpcReduction="10000"/>
          </a:bodyPr>
          <a:lstStyle/>
          <a:p>
            <a:r>
              <a:rPr sz="2400" smtClean="0"/>
              <a:t>Consider</a:t>
            </a:r>
            <a:r>
              <a:rPr sz="2400" dirty="0" smtClean="0"/>
              <a:t>: </a:t>
            </a:r>
          </a:p>
          <a:p>
            <a:pPr algn="l"/>
            <a:r>
              <a:rPr sz="2400" dirty="0" smtClean="0"/>
              <a:t>The impact of poetry is so hard and direct that for the moment there is no other sensation except that of the poem itself. What profound depths we visit then </a:t>
            </a:r>
            <a:r>
              <a:rPr lang="en-US" sz="2400" dirty="0" smtClean="0"/>
              <a:t>–</a:t>
            </a:r>
            <a:r>
              <a:rPr sz="2400" dirty="0" smtClean="0"/>
              <a:t> how sudden and complete is our immersion!  There is nothing here to catch hold of; nothing to stay us in our flight</a:t>
            </a:r>
            <a:r>
              <a:rPr lang="en-US" sz="2400" dirty="0" smtClean="0"/>
              <a:t>… The poet is always our contemporary. Our being for the moment is centered and constricted, as in any violent shock of personal emotion.</a:t>
            </a:r>
          </a:p>
          <a:p>
            <a:r>
              <a:rPr lang="en-US" sz="2400" dirty="0" smtClean="0"/>
              <a:t>	</a:t>
            </a:r>
            <a:r>
              <a:rPr sz="2400" smtClean="0"/>
              <a:t>-</a:t>
            </a:r>
            <a:r>
              <a:rPr sz="2400" smtClean="0"/>
              <a:t>Virgin</a:t>
            </a:r>
            <a:r>
              <a:rPr lang="en-US" sz="2400" dirty="0" err="1" smtClean="0"/>
              <a:t>i</a:t>
            </a:r>
            <a:r>
              <a:rPr sz="2400" smtClean="0"/>
              <a:t>a </a:t>
            </a:r>
            <a:r>
              <a:rPr sz="2400" dirty="0" smtClean="0"/>
              <a:t>Woolf, "How Should One Read a Book?"</a:t>
            </a:r>
          </a:p>
          <a:p>
            <a:endParaRPr lang="en-US" sz="1900" dirty="0" smtClean="0"/>
          </a:p>
          <a:p>
            <a:r>
              <a:rPr sz="2400" dirty="0" smtClean="0"/>
              <a:t>Discuss:</a:t>
            </a:r>
          </a:p>
          <a:p>
            <a:pPr marL="457200" indent="-457200" algn="l">
              <a:buFont typeface="+mj-lt"/>
              <a:buAutoNum type="arabicPeriod"/>
            </a:pPr>
            <a:r>
              <a:rPr sz="2400" smtClean="0"/>
              <a:t>Woolf </a:t>
            </a:r>
            <a:r>
              <a:rPr sz="2400" dirty="0" smtClean="0"/>
              <a:t>uses a variety of sentence types in this selection. Among them is the exclamatory sentence. Identify the exclamatory sentence and explain its effect.</a:t>
            </a:r>
          </a:p>
          <a:p>
            <a:pPr marL="457200" indent="-457200" algn="l">
              <a:buFont typeface="+mj-lt"/>
              <a:buAutoNum type="arabicPeriod"/>
            </a:pPr>
            <a:endParaRPr sz="2400" dirty="0" smtClean="0"/>
          </a:p>
          <a:p>
            <a:pPr marL="457200" indent="-457200" algn="l">
              <a:buFont typeface="+mj-lt"/>
              <a:buAutoNum type="arabicPeriod"/>
            </a:pPr>
            <a:r>
              <a:rPr sz="2400" dirty="0" smtClean="0"/>
              <a:t>Classify each sentence as to length: short, medium or long. How is the meaning of the passage reinforced and clarified by sentence length</a:t>
            </a:r>
            <a:r>
              <a:rPr sz="2400" smtClean="0"/>
              <a:t>? </a:t>
            </a:r>
            <a:r>
              <a:rPr lang="en-US" sz="2400" dirty="0" smtClean="0"/>
              <a:t>  </a:t>
            </a:r>
            <a:endParaRPr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SYNTAX #1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Apply: </a:t>
            </a:r>
            <a:r>
              <a:rPr lang="en-US" dirty="0" smtClean="0"/>
              <a:t> Write </a:t>
            </a:r>
            <a:r>
              <a:rPr lang="en-US" dirty="0" smtClean="0"/>
              <a:t>a declarative sentence about college entrance examinations.  Then write an exclamatory sentence which amplifies or clarifies the declarative sentence.  Share your sentences with the class.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rek">
  <a:themeElements>
    <a:clrScheme name="Trek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Trek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Trek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364</TotalTime>
  <Words>122</Words>
  <Application>Microsoft Office PowerPoint</Application>
  <PresentationFormat>On-screen Show (4:3)</PresentationFormat>
  <Paragraphs>11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Trek</vt:lpstr>
      <vt:lpstr>SYNTAX #1</vt:lpstr>
      <vt:lpstr>SYNTAX #1</vt:lpstr>
    </vt:vector>
  </TitlesOfParts>
  <Company>USD 259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kfrederick</dc:creator>
  <cp:lastModifiedBy>kfrederick</cp:lastModifiedBy>
  <cp:revision>28</cp:revision>
  <dcterms:created xsi:type="dcterms:W3CDTF">2008-08-19T21:40:58Z</dcterms:created>
  <dcterms:modified xsi:type="dcterms:W3CDTF">2012-09-17T16:39:59Z</dcterms:modified>
</cp:coreProperties>
</file>

<file path=docProps/thumbnail.jpeg>
</file>